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12192000"/>
  <p:notesSz cx="6858000" cy="9144000"/>
  <p:embeddedFontLst>
    <p:embeddedFont>
      <p:font typeface="Gill Sans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0" roundtripDataSignature="AMtx7mglfMk+ZPICZk+g3AXVFY79MBJ3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GillSans-bold.fntdata"/><Relationship Id="rId6" Type="http://schemas.openxmlformats.org/officeDocument/2006/relationships/slide" Target="slides/slide1.xml"/><Relationship Id="rId18" Type="http://schemas.openxmlformats.org/officeDocument/2006/relationships/font" Target="fonts/Gill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2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/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6"/>
          <p:cNvSpPr txBox="1"/>
          <p:nvPr>
            <p:ph idx="1" type="subTitle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6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6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6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2695194" y="4352465"/>
            <a:ext cx="6801612" cy="1265082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8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5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5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5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5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6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6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6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7"/>
          <p:cNvSpPr txBox="1"/>
          <p:nvPr>
            <p:ph type="title"/>
          </p:nvPr>
        </p:nvSpPr>
        <p:spPr>
          <a:xfrm rot="5400000">
            <a:off x="6810676" y="2779696"/>
            <a:ext cx="4983480" cy="1298608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7"/>
          <p:cNvSpPr txBox="1"/>
          <p:nvPr>
            <p:ph idx="1" type="body"/>
          </p:nvPr>
        </p:nvSpPr>
        <p:spPr>
          <a:xfrm rot="5400000">
            <a:off x="2838640" y="329755"/>
            <a:ext cx="4983480" cy="61984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27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7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7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" type="body"/>
          </p:nvPr>
        </p:nvSpPr>
        <p:spPr>
          <a:xfrm>
            <a:off x="2695194" y="4352465"/>
            <a:ext cx="6801612" cy="1265082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19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9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7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0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0"/>
          <p:cNvSpPr txBox="1"/>
          <p:nvPr>
            <p:ph idx="1" type="body"/>
          </p:nvPr>
        </p:nvSpPr>
        <p:spPr>
          <a:xfrm>
            <a:off x="1581912" y="2638044"/>
            <a:ext cx="4271771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2" type="body"/>
          </p:nvPr>
        </p:nvSpPr>
        <p:spPr>
          <a:xfrm>
            <a:off x="6338315" y="2638044"/>
            <a:ext cx="4270247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20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0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0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21"/>
          <p:cNvSpPr txBox="1"/>
          <p:nvPr>
            <p:ph type="title"/>
          </p:nvPr>
        </p:nvSpPr>
        <p:spPr>
          <a:xfrm>
            <a:off x="804672" y="2243828"/>
            <a:ext cx="4486656" cy="1141497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  <a:defRPr sz="22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1"/>
          <p:cNvSpPr txBox="1"/>
          <p:nvPr>
            <p:ph idx="1" type="body"/>
          </p:nvPr>
        </p:nvSpPr>
        <p:spPr>
          <a:xfrm>
            <a:off x="6736080" y="804672"/>
            <a:ext cx="4815840" cy="5248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925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•"/>
              <a:defRPr sz="1900">
                <a:solidFill>
                  <a:schemeClr val="dk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1"/>
          <p:cNvSpPr txBox="1"/>
          <p:nvPr>
            <p:ph idx="2" type="body"/>
          </p:nvPr>
        </p:nvSpPr>
        <p:spPr>
          <a:xfrm>
            <a:off x="1115568" y="3549918"/>
            <a:ext cx="3794760" cy="2194036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7" name="Google Shape;47;p21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11" type="ftr"/>
          </p:nvPr>
        </p:nvSpPr>
        <p:spPr>
          <a:xfrm>
            <a:off x="804672" y="6236208"/>
            <a:ext cx="5124797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1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2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2"/>
          <p:cNvSpPr txBox="1"/>
          <p:nvPr>
            <p:ph idx="1" type="body"/>
          </p:nvPr>
        </p:nvSpPr>
        <p:spPr>
          <a:xfrm rot="5400000">
            <a:off x="4545009" y="324171"/>
            <a:ext cx="3101983" cy="7729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2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2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3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23"/>
          <p:cNvSpPr txBox="1"/>
          <p:nvPr>
            <p:ph type="title"/>
          </p:nvPr>
        </p:nvSpPr>
        <p:spPr>
          <a:xfrm>
            <a:off x="808523" y="2243828"/>
            <a:ext cx="4494998" cy="113464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182875" spcFirstLastPara="1" rIns="182875" wrap="square" tIns="1828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  <a:defRPr sz="22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3"/>
          <p:cNvSpPr/>
          <p:nvPr>
            <p:ph idx="2" type="pic"/>
          </p:nvPr>
        </p:nvSpPr>
        <p:spPr>
          <a:xfrm>
            <a:off x="6095999" y="0"/>
            <a:ext cx="6102097" cy="68580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60" name="Google Shape;60;p23"/>
          <p:cNvSpPr txBox="1"/>
          <p:nvPr>
            <p:ph idx="1" type="body"/>
          </p:nvPr>
        </p:nvSpPr>
        <p:spPr>
          <a:xfrm>
            <a:off x="1115568" y="3549918"/>
            <a:ext cx="3794760" cy="2194037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61" name="Google Shape;61;p23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1" type="ftr"/>
          </p:nvPr>
        </p:nvSpPr>
        <p:spPr>
          <a:xfrm>
            <a:off x="804672" y="6236208"/>
            <a:ext cx="5124797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/>
          <p:nvPr>
            <p:ph idx="1" type="body"/>
          </p:nvPr>
        </p:nvSpPr>
        <p:spPr>
          <a:xfrm>
            <a:off x="158343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0" sz="1900" cap="none">
                <a:solidFill>
                  <a:srgbClr val="6B889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6" name="Google Shape;66;p24"/>
          <p:cNvSpPr txBox="1"/>
          <p:nvPr>
            <p:ph idx="2" type="body"/>
          </p:nvPr>
        </p:nvSpPr>
        <p:spPr>
          <a:xfrm>
            <a:off x="1583436" y="3143250"/>
            <a:ext cx="4270248" cy="2596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24"/>
          <p:cNvSpPr txBox="1"/>
          <p:nvPr>
            <p:ph idx="3" type="body"/>
          </p:nvPr>
        </p:nvSpPr>
        <p:spPr>
          <a:xfrm>
            <a:off x="6338316" y="3143250"/>
            <a:ext cx="4253484" cy="2596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302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4" type="body"/>
          </p:nvPr>
        </p:nvSpPr>
        <p:spPr>
          <a:xfrm>
            <a:off x="633831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0" sz="1900" cap="none">
                <a:solidFill>
                  <a:srgbClr val="6B889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9" name="Google Shape;69;p24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2" name="Google Shape;72;p24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2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5"/>
          <p:cNvSpPr txBox="1"/>
          <p:nvPr>
            <p:ph idx="1" type="subTitle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6" name="Google Shape;76;p15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11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  <a:defRPr b="0" i="0" sz="2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" name="Google Shape;10;p14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2F2F2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  <a:defRPr b="0" i="0" sz="2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13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6" name="Google Shape;26;p13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7" name="Google Shape;27;p13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8" name="Google Shape;28;p13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"/>
          <p:cNvSpPr txBox="1"/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</a:pPr>
            <a:r>
              <a:rPr lang="en-US"/>
              <a:t>SEATAC AIRPORT CASE STUDY SAMPLE PPT PRESENTATION</a:t>
            </a:r>
            <a:endParaRPr/>
          </a:p>
        </p:txBody>
      </p:sp>
      <p:sp>
        <p:nvSpPr>
          <p:cNvPr id="105" name="Google Shape;105;p1"/>
          <p:cNvSpPr txBox="1"/>
          <p:nvPr>
            <p:ph idx="1" type="subTitle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The Port is a City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520"/>
              <a:buFont typeface="Gill Sans"/>
              <a:buNone/>
            </a:pPr>
            <a:r>
              <a:rPr lang="en-US" sz="2520"/>
              <a:t>WHAT YOU LEARNED SPECIFICALLY FROM WATCHING TWO VIRTUAL JOB SHADOWS</a:t>
            </a:r>
            <a:endParaRPr/>
          </a:p>
        </p:txBody>
      </p:sp>
      <p:sp>
        <p:nvSpPr>
          <p:cNvPr id="165" name="Google Shape;165;p10"/>
          <p:cNvSpPr txBox="1"/>
          <p:nvPr>
            <p:ph idx="1" type="body"/>
          </p:nvPr>
        </p:nvSpPr>
        <p:spPr>
          <a:xfrm>
            <a:off x="1581912" y="2638044"/>
            <a:ext cx="4271771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43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66" name="Google Shape;166;p10"/>
          <p:cNvSpPr txBox="1"/>
          <p:nvPr>
            <p:ph idx="2" type="body"/>
          </p:nvPr>
        </p:nvSpPr>
        <p:spPr>
          <a:xfrm>
            <a:off x="6338315" y="2638044"/>
            <a:ext cx="4270247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43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520"/>
              <a:buFont typeface="Gill Sans"/>
              <a:buNone/>
            </a:pPr>
            <a:r>
              <a:rPr lang="en-US" sz="2520"/>
              <a:t>WHAT DO YOU THINK WILL HAPPEN TO THIS CAREER IN THE COMING FIVE YEARS, AND WHY?</a:t>
            </a:r>
            <a:endParaRPr/>
          </a:p>
        </p:txBody>
      </p:sp>
      <p:sp>
        <p:nvSpPr>
          <p:cNvPr id="172" name="Google Shape;172;p11"/>
          <p:cNvSpPr txBox="1"/>
          <p:nvPr>
            <p:ph idx="1" type="body"/>
          </p:nvPr>
        </p:nvSpPr>
        <p:spPr>
          <a:xfrm rot="5400000">
            <a:off x="4545009" y="324171"/>
            <a:ext cx="3101983" cy="7729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43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2"/>
          <p:cNvSpPr txBox="1"/>
          <p:nvPr>
            <p:ph type="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</a:pPr>
            <a:r>
              <a:rPr lang="en-US"/>
              <a:t>CLOSING AND CREDITS (AT LEAST TWO SOURCES)</a:t>
            </a:r>
            <a:endParaRPr/>
          </a:p>
        </p:txBody>
      </p:sp>
      <p:sp>
        <p:nvSpPr>
          <p:cNvPr id="178" name="Google Shape;178;p12"/>
          <p:cNvSpPr txBox="1"/>
          <p:nvPr>
            <p:ph idx="1" type="body"/>
          </p:nvPr>
        </p:nvSpPr>
        <p:spPr>
          <a:xfrm>
            <a:off x="2695194" y="4352465"/>
            <a:ext cx="6801612" cy="1265082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JOB DESCRIPTION</a:t>
            </a:r>
            <a:endParaRPr/>
          </a:p>
        </p:txBody>
      </p:sp>
      <p:sp>
        <p:nvSpPr>
          <p:cNvPr id="111" name="Google Shape;111;p2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Please include regular tasks done, working conditions, usual work hours, how far you can advance, etc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/>
          <p:nvPr>
            <p:ph type="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</a:pPr>
            <a:r>
              <a:rPr lang="en-US"/>
              <a:t>CAREER SALARY AND BENFITS</a:t>
            </a:r>
            <a:endParaRPr/>
          </a:p>
        </p:txBody>
      </p:sp>
      <p:sp>
        <p:nvSpPr>
          <p:cNvPr id="117" name="Google Shape;117;p3"/>
          <p:cNvSpPr txBox="1"/>
          <p:nvPr>
            <p:ph idx="1" type="body"/>
          </p:nvPr>
        </p:nvSpPr>
        <p:spPr>
          <a:xfrm>
            <a:off x="2695194" y="4352465"/>
            <a:ext cx="6801612" cy="1265082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Including starting AND average salary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HOW MANY PEOPLE HAVE THIS JOB</a:t>
            </a:r>
            <a:endParaRPr/>
          </a:p>
        </p:txBody>
      </p:sp>
      <p:sp>
        <p:nvSpPr>
          <p:cNvPr id="123" name="Google Shape;123;p4"/>
          <p:cNvSpPr txBox="1"/>
          <p:nvPr>
            <p:ph idx="1" type="body"/>
          </p:nvPr>
        </p:nvSpPr>
        <p:spPr>
          <a:xfrm>
            <a:off x="1581912" y="2638044"/>
            <a:ext cx="4271771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Washington?</a:t>
            </a:r>
            <a:endParaRPr/>
          </a:p>
        </p:txBody>
      </p:sp>
      <p:sp>
        <p:nvSpPr>
          <p:cNvPr id="124" name="Google Shape;124;p4"/>
          <p:cNvSpPr txBox="1"/>
          <p:nvPr>
            <p:ph idx="2" type="body"/>
          </p:nvPr>
        </p:nvSpPr>
        <p:spPr>
          <a:xfrm>
            <a:off x="6338315" y="2638044"/>
            <a:ext cx="4270247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Puget Sound?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"/>
          <p:cNvSpPr txBox="1"/>
          <p:nvPr>
            <p:ph type="title"/>
          </p:nvPr>
        </p:nvSpPr>
        <p:spPr>
          <a:xfrm>
            <a:off x="804672" y="2243828"/>
            <a:ext cx="4486656" cy="1141497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</a:pPr>
            <a:r>
              <a:rPr lang="en-US"/>
              <a:t>CAREER EDUCATIONAL REQUIREMENTS</a:t>
            </a:r>
            <a:endParaRPr/>
          </a:p>
        </p:txBody>
      </p:sp>
      <p:sp>
        <p:nvSpPr>
          <p:cNvPr id="130" name="Google Shape;130;p5"/>
          <p:cNvSpPr txBox="1"/>
          <p:nvPr>
            <p:ph idx="1" type="body"/>
          </p:nvPr>
        </p:nvSpPr>
        <p:spPr>
          <a:xfrm>
            <a:off x="6736080" y="804672"/>
            <a:ext cx="4815840" cy="5248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0795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t/>
            </a:r>
            <a:endParaRPr/>
          </a:p>
        </p:txBody>
      </p:sp>
      <p:sp>
        <p:nvSpPr>
          <p:cNvPr id="131" name="Google Shape;131;p5"/>
          <p:cNvSpPr txBox="1"/>
          <p:nvPr>
            <p:ph idx="2" type="body"/>
          </p:nvPr>
        </p:nvSpPr>
        <p:spPr>
          <a:xfrm>
            <a:off x="1115568" y="3549918"/>
            <a:ext cx="3794760" cy="2194036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RELATED JOBS</a:t>
            </a:r>
            <a:endParaRPr/>
          </a:p>
        </p:txBody>
      </p:sp>
      <p:sp>
        <p:nvSpPr>
          <p:cNvPr id="137" name="Google Shape;137;p6"/>
          <p:cNvSpPr txBox="1"/>
          <p:nvPr>
            <p:ph idx="1" type="body"/>
          </p:nvPr>
        </p:nvSpPr>
        <p:spPr>
          <a:xfrm rot="5400000">
            <a:off x="4545009" y="324171"/>
            <a:ext cx="3101983" cy="7729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43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"/>
          <p:cNvSpPr txBox="1"/>
          <p:nvPr>
            <p:ph type="title"/>
          </p:nvPr>
        </p:nvSpPr>
        <p:spPr>
          <a:xfrm>
            <a:off x="808523" y="2243828"/>
            <a:ext cx="4494998" cy="113464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182875" spcFirstLastPara="1" rIns="182875" wrap="square" tIns="1828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</a:pPr>
            <a:r>
              <a:rPr lang="en-US"/>
              <a:t>PERSONAL CHARACTERISTICS OF SUCCESSFUL EMPLOYEES</a:t>
            </a:r>
            <a:endParaRPr/>
          </a:p>
        </p:txBody>
      </p:sp>
      <p:sp>
        <p:nvSpPr>
          <p:cNvPr id="143" name="Google Shape;143;p7"/>
          <p:cNvSpPr/>
          <p:nvPr>
            <p:ph idx="2" type="pic"/>
          </p:nvPr>
        </p:nvSpPr>
        <p:spPr>
          <a:xfrm>
            <a:off x="6095999" y="0"/>
            <a:ext cx="6102097" cy="68580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7"/>
          <p:cNvSpPr txBox="1"/>
          <p:nvPr>
            <p:ph idx="1" type="body"/>
          </p:nvPr>
        </p:nvSpPr>
        <p:spPr>
          <a:xfrm>
            <a:off x="1115568" y="3549918"/>
            <a:ext cx="3794760" cy="2194037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 txBox="1"/>
          <p:nvPr>
            <p:ph idx="1" type="body"/>
          </p:nvPr>
        </p:nvSpPr>
        <p:spPr>
          <a:xfrm>
            <a:off x="158343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t/>
            </a:r>
            <a:endParaRPr/>
          </a:p>
        </p:txBody>
      </p:sp>
      <p:sp>
        <p:nvSpPr>
          <p:cNvPr id="150" name="Google Shape;150;p8"/>
          <p:cNvSpPr txBox="1"/>
          <p:nvPr>
            <p:ph idx="2" type="body"/>
          </p:nvPr>
        </p:nvSpPr>
        <p:spPr>
          <a:xfrm>
            <a:off x="1583436" y="3143250"/>
            <a:ext cx="4270248" cy="2596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43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51" name="Google Shape;151;p8"/>
          <p:cNvSpPr txBox="1"/>
          <p:nvPr>
            <p:ph idx="3" type="body"/>
          </p:nvPr>
        </p:nvSpPr>
        <p:spPr>
          <a:xfrm>
            <a:off x="6338316" y="3143250"/>
            <a:ext cx="4253484" cy="2596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43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52" name="Google Shape;152;p8"/>
          <p:cNvSpPr txBox="1"/>
          <p:nvPr>
            <p:ph idx="4" type="body"/>
          </p:nvPr>
        </p:nvSpPr>
        <p:spPr>
          <a:xfrm>
            <a:off x="633831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t/>
            </a:r>
            <a:endParaRPr/>
          </a:p>
        </p:txBody>
      </p:sp>
      <p:sp>
        <p:nvSpPr>
          <p:cNvPr id="153" name="Google Shape;153;p8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AT LEAST TWO SKILLS YOU HAVE THAT ARE RELATED TO THIS CAREER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WHY DOES THIS CAREER APPEAL TO YOU?</a:t>
            </a:r>
            <a:endParaRPr/>
          </a:p>
        </p:txBody>
      </p:sp>
      <p:sp>
        <p:nvSpPr>
          <p:cNvPr id="159" name="Google Shape;159;p9"/>
          <p:cNvSpPr txBox="1"/>
          <p:nvPr>
            <p:ph idx="1" type="body"/>
          </p:nvPr>
        </p:nvSpPr>
        <p:spPr>
          <a:xfrm rot="5400000">
            <a:off x="4545009" y="324171"/>
            <a:ext cx="3101983" cy="7729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143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2020-05-21T05:51:32Z</dcterms:created>
  <dc:creator>Meyer, Katherine E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0x010100196F0B65FED37D419AD5432BB1C80369</vt:lpwstr>
  </property>
</Properties>
</file>